
<file path=[Content_Types].xml><?xml version="1.0" encoding="utf-8"?>
<Types xmlns="http://schemas.openxmlformats.org/package/2006/content-types">
  <Default Extension="png" ContentType="image/png"/>
  <Default Extension="svg" ContentType="image/sv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6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76" r:id="rId8"/>
    <p:sldId id="277" r:id="rId9"/>
    <p:sldId id="278" r:id="rId10"/>
    <p:sldId id="279" r:id="rId11"/>
    <p:sldId id="27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TxStyle/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TxStyle/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TxStyle/>
      <a:tcStyle>
        <a:tcBdr>
          <a:left>
            <a:ln>
              <a:noFill/>
            </a:ln>
          </a:left>
        </a:tcBdr>
      </a:tcStyle>
    </a:seCell>
    <a:swCell>
      <a:tcTxStyle/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>
              <a:noFill/>
            </a:ln>
          </a:left>
        </a:tcBdr>
      </a:tcStyle>
    </a:neCell>
    <a:nwCell>
      <a:tcTxStyle/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TxStyle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TxStyle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00"/>
    <p:restoredTop sz="94674"/>
  </p:normalViewPr>
  <p:slideViewPr>
    <p:cSldViewPr snapToGrid="0">
      <p:cViewPr>
        <p:scale>
          <a:sx n="75" d="100"/>
          <a:sy n="75" d="100"/>
        </p:scale>
        <p:origin x="640" y="936"/>
      </p:cViewPr>
      <p:guideLst>
        <p:guide orient="horz" pos="2159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352" y="20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966D5B4E-BF3E-3B45-A4BA-D6C3B92870D7}" type="datetime1">
              <a:rPr lang="en-US"/>
              <a:pPr lvl="0">
                <a:defRPr lang="ko-KR" altLang="en-US"/>
              </a:pPr>
              <a:t>11/28/18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465AE8BC-2AB3-9E4C-9797-2A6F8A74C74E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F5A8621B-8C8E-49BA-8772-41D0FE75A082}" type="datetime1">
              <a:rPr lang="en-US"/>
              <a:pPr lvl="0">
                <a:defRPr lang="ko-KR" altLang="en-US"/>
              </a:pPr>
              <a:t>11/28/18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en-US"/>
              <a:t>Edit Master text styles</a:t>
            </a:r>
          </a:p>
          <a:p>
            <a:pPr lvl="1">
              <a:defRPr lang="ko-KR" altLang="en-US"/>
            </a:pPr>
            <a:r>
              <a:rPr lang="en-US"/>
              <a:t>Second level</a:t>
            </a:r>
          </a:p>
          <a:p>
            <a:pPr lvl="2">
              <a:defRPr lang="ko-KR" altLang="en-US"/>
            </a:pPr>
            <a:r>
              <a:rPr lang="en-US"/>
              <a:t>Third level</a:t>
            </a:r>
          </a:p>
          <a:p>
            <a:pPr lvl="3">
              <a:defRPr lang="ko-KR" altLang="en-US"/>
            </a:pPr>
            <a:r>
              <a:rPr lang="en-US"/>
              <a:t>Fourth level</a:t>
            </a:r>
          </a:p>
          <a:p>
            <a:pPr lvl="4">
              <a:defRPr lang="ko-KR" altLang="en-US"/>
            </a:pPr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228B34ED-4CDD-41C9-90F7-D768D5559A6F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28B34ED-4CDD-41C9-90F7-D768D5559A6F}" type="slidenum">
              <a:rPr lang="en-US"/>
              <a:pPr lvl="0">
                <a:defRPr lang="ko-KR" altLang="en-US"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28B34ED-4CDD-41C9-90F7-D768D5559A6F}" type="slidenum">
              <a:rPr lang="en-US"/>
              <a:pPr lvl="0">
                <a:defRPr lang="ko-KR" altLang="en-US"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C2E478F-E849-4A8C-AF1F-CBCC78A7CBFA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61">
            <a:extLst>
              <a:ext uri="{FF2B5EF4-FFF2-40B4-BE49-F238E27FC236}">
                <a16:creationId xmlns:a16="http://schemas.microsoft.com/office/drawing/2014/main" id="{0A2ACE11-44E0-44ED-AA10-CB0B57204E89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en-US" sz="2400" b="1" kern="1200" dirty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en-US" sz="2400" b="1" i="0" spc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enMuhammad/SmartHelmet.git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deenMuhammad/react-native-background-geolocation.git" TargetMode="External"/><Relationship Id="rId4" Type="http://schemas.openxmlformats.org/officeDocument/2006/relationships/hyperlink" Target="https://github.com/deenMuhammad/blenoexample.git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png"/><Relationship Id="rId7" Type="http://schemas.openxmlformats.org/officeDocument/2006/relationships/image" Target="../media/image9.tif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tiff"/><Relationship Id="rId4" Type="http://schemas.openxmlformats.org/officeDocument/2006/relationships/image" Target="../media/image6.jpeg"/><Relationship Id="rId9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jpeg"/><Relationship Id="rId4" Type="http://schemas.openxmlformats.org/officeDocument/2006/relationships/hyperlink" Target="https://github.com/Polidea/react-native-ble-plx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 descr="Accent block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62" y="2448396"/>
            <a:ext cx="10787270" cy="830649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Quartet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70275" y="3890624"/>
            <a:ext cx="5251450" cy="2735807"/>
          </a:xfrm>
        </p:spPr>
        <p:txBody>
          <a:bodyPr>
            <a:normAutofit/>
          </a:bodyPr>
          <a:lstStyle/>
          <a:p>
            <a:r>
              <a:rPr lang="en-US" dirty="0" err="1"/>
              <a:t>Dinmukhammad</a:t>
            </a:r>
            <a:r>
              <a:rPr lang="en-US" dirty="0"/>
              <a:t> </a:t>
            </a:r>
            <a:r>
              <a:rPr lang="en-US" dirty="0" err="1"/>
              <a:t>Rakhimov</a:t>
            </a:r>
            <a:endParaRPr lang="en-US" dirty="0"/>
          </a:p>
          <a:p>
            <a:r>
              <a:rPr lang="en-US" dirty="0" err="1"/>
              <a:t>Oybek</a:t>
            </a:r>
            <a:r>
              <a:rPr lang="en-US" dirty="0"/>
              <a:t> </a:t>
            </a:r>
            <a:r>
              <a:rPr lang="en-US" dirty="0" err="1"/>
              <a:t>Toshmatov</a:t>
            </a:r>
            <a:endParaRPr lang="en-US" dirty="0"/>
          </a:p>
          <a:p>
            <a:r>
              <a:rPr lang="en-US" dirty="0" err="1"/>
              <a:t>Sumit</a:t>
            </a:r>
            <a:r>
              <a:rPr lang="en-US" dirty="0"/>
              <a:t> Shrestha</a:t>
            </a:r>
          </a:p>
          <a:p>
            <a:r>
              <a:rPr lang="en-US" dirty="0" err="1"/>
              <a:t>Yadnika</a:t>
            </a:r>
            <a:r>
              <a:rPr lang="en-US" dirty="0"/>
              <a:t> Bhat Amit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1F84C1-49E0-2448-B98A-97CC5B95CB67}"/>
              </a:ext>
            </a:extLst>
          </p:cNvPr>
          <p:cNvSpPr/>
          <p:nvPr/>
        </p:nvSpPr>
        <p:spPr>
          <a:xfrm>
            <a:off x="5320361" y="3184724"/>
            <a:ext cx="136127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2018.11.28</a:t>
            </a:r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phone Floating taking image">
            <a:extLst>
              <a:ext uri="{FF2B5EF4-FFF2-40B4-BE49-F238E27FC236}">
                <a16:creationId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845" y="-24572"/>
            <a:ext cx="6096000" cy="6858000"/>
          </a:xfrm>
        </p:spPr>
      </p:pic>
      <p:sp>
        <p:nvSpPr>
          <p:cNvPr id="14" name="Rectangle 13" descr="Accent block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7819" y="1076540"/>
            <a:ext cx="5251450" cy="1661297"/>
          </a:xfrm>
        </p:spPr>
        <p:txBody>
          <a:bodyPr>
            <a:noAutofit/>
          </a:bodyPr>
          <a:lstStyle/>
          <a:p>
            <a:r>
              <a:rPr lang="en-US" sz="4000" dirty="0"/>
              <a:t>Raspberry Pi</a:t>
            </a:r>
            <a:br>
              <a:rPr lang="en-US" sz="4000" dirty="0"/>
            </a:br>
            <a:r>
              <a:rPr lang="en-US" sz="4000" dirty="0"/>
              <a:t>Wireless Communication and Geolocation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7819" y="3441357"/>
            <a:ext cx="5251450" cy="365125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Online Resources: Just </a:t>
            </a:r>
            <a:r>
              <a:rPr lang="en-US" dirty="0">
                <a:solidFill>
                  <a:srgbClr val="00B0F0"/>
                </a:solidFill>
              </a:rPr>
              <a:t>git clone 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DE14C7-E541-4042-B301-F890C0641EA8}"/>
              </a:ext>
            </a:extLst>
          </p:cNvPr>
          <p:cNvSpPr txBox="1"/>
          <p:nvPr/>
        </p:nvSpPr>
        <p:spPr>
          <a:xfrm>
            <a:off x="6149689" y="3806482"/>
            <a:ext cx="53995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https://github.com/deenMuhammad/SmartHelmet.git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https://github.com/deenMuhammad/blenoexample.git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deenMuhammad</a:t>
            </a:r>
            <a:r>
              <a:rPr lang="en-US" dirty="0"/>
              <a:t>/react-native-location-</a:t>
            </a:r>
            <a:r>
              <a:rPr lang="en-US" dirty="0" err="1"/>
              <a:t>tracking.git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https://github.com/deenMuhammad/react-native-background-geolocation.git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679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icture placeholder">
            <a:extLst>
              <a:ext uri="{FF2B5EF4-FFF2-40B4-BE49-F238E27FC236}">
                <a16:creationId xmlns:a16="http://schemas.microsoft.com/office/drawing/2014/main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 descr="Accent block">
            <a:extLst>
              <a:ext uri="{FF2B5EF4-FFF2-40B4-BE49-F238E27FC236}">
                <a16:creationId xmlns:a16="http://schemas.microsoft.com/office/drawing/2014/main" id="{979F9DAD-F6B0-4ECC-8632-4B5E050986A8}"/>
              </a:ext>
            </a:extLst>
          </p:cNvPr>
          <p:cNvSpPr/>
          <p:nvPr/>
        </p:nvSpPr>
        <p:spPr>
          <a:xfrm>
            <a:off x="0" y="-6507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901880"/>
            <a:ext cx="10787270" cy="83064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THANK YOU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Demo Time</a:t>
            </a:r>
          </a:p>
        </p:txBody>
      </p:sp>
      <p:pic>
        <p:nvPicPr>
          <p:cNvPr id="11" name="Graphic 10" descr="User" title="Icon - Presenter Name">
            <a:extLst>
              <a:ext uri="{FF2B5EF4-FFF2-40B4-BE49-F238E27FC236}">
                <a16:creationId xmlns:a16="http://schemas.microsoft.com/office/drawing/2014/main" id="{CB7DE048-B12A-41D3-B89F-B56544FA94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8371" y="3061212"/>
            <a:ext cx="558449" cy="55844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A62C97B6-F2B5-4806-AB83-0CC32DF096AE}"/>
              </a:ext>
            </a:extLst>
          </p:cNvPr>
          <p:cNvSpPr txBox="1">
            <a:spLocks/>
          </p:cNvSpPr>
          <p:nvPr/>
        </p:nvSpPr>
        <p:spPr>
          <a:xfrm>
            <a:off x="5103215" y="3061213"/>
            <a:ext cx="3345046" cy="5584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kumimoji="0" lang="en-ZA" sz="180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Gill Sans" panose="020B0502020104020203" pitchFamily="34" charset="-79"/>
              </a:rPr>
              <a:t>Quartet</a:t>
            </a:r>
          </a:p>
        </p:txBody>
      </p:sp>
      <p:pic>
        <p:nvPicPr>
          <p:cNvPr id="13" name="Graphic 12" descr="Smart Phone" title="Icon - Presenter Phone Number">
            <a:extLst>
              <a:ext uri="{FF2B5EF4-FFF2-40B4-BE49-F238E27FC236}">
                <a16:creationId xmlns:a16="http://schemas.microsoft.com/office/drawing/2014/main" id="{D46F90A0-A362-4144-AB92-33B00391B40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08371" y="3965527"/>
            <a:ext cx="558449" cy="558449"/>
          </a:xfrm>
          <a:prstGeom prst="rect">
            <a:avLst/>
          </a:prstGeom>
        </p:spPr>
      </p:pic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D6C1F9A6-DF05-40A3-A22A-A5F42139BD96}"/>
              </a:ext>
            </a:extLst>
          </p:cNvPr>
          <p:cNvSpPr txBox="1">
            <a:spLocks/>
          </p:cNvSpPr>
          <p:nvPr/>
        </p:nvSpPr>
        <p:spPr>
          <a:xfrm>
            <a:off x="5103221" y="4006497"/>
            <a:ext cx="3144655" cy="5174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kumimoji="0" lang="en-ZA" sz="180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Gill Sans Light" panose="020B0302020104020203" pitchFamily="34" charset="-79"/>
              </a:rPr>
              <a:t>+8210-4038-2543</a:t>
            </a:r>
          </a:p>
        </p:txBody>
      </p:sp>
      <p:pic>
        <p:nvPicPr>
          <p:cNvPr id="12" name="Graphic 11" descr="Envelope" title="Icon Presenter Email">
            <a:extLst>
              <a:ext uri="{FF2B5EF4-FFF2-40B4-BE49-F238E27FC236}">
                <a16:creationId xmlns:a16="http://schemas.microsoft.com/office/drawing/2014/main" id="{DA1E1FC6-9F80-4CAF-ACF2-AB062937A45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08371" y="4964360"/>
            <a:ext cx="558449" cy="558449"/>
          </a:xfrm>
          <a:prstGeom prst="rect">
            <a:avLst/>
          </a:prstGeom>
        </p:spPr>
      </p:pic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E0127FD3-DBF1-49D0-8E40-2DB72E1AEC7C}"/>
              </a:ext>
            </a:extLst>
          </p:cNvPr>
          <p:cNvSpPr txBox="1">
            <a:spLocks/>
          </p:cNvSpPr>
          <p:nvPr/>
        </p:nvSpPr>
        <p:spPr>
          <a:xfrm>
            <a:off x="5103220" y="5032398"/>
            <a:ext cx="4168101" cy="3551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ZA" sz="1800" spc="300" dirty="0">
                <a:latin typeface="+mj-lt"/>
                <a:cs typeface="Gill Sans Light" panose="020B0302020104020203" pitchFamily="34" charset="-79"/>
              </a:rPr>
              <a:t>d</a:t>
            </a:r>
            <a:r>
              <a:rPr kumimoji="0" lang="en-ZA" sz="1800" u="none" strike="noStrike" kern="1200" cap="none" spc="30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  <a:cs typeface="Gill Sans Light" panose="020B0302020104020203" pitchFamily="34" charset="-79"/>
              </a:rPr>
              <a:t>inmuhammad.rahimov@mail.ru</a:t>
            </a:r>
            <a:endParaRPr kumimoji="0" lang="en-ZA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phone Floating taking image">
            <a:extLst>
              <a:ext uri="{FF2B5EF4-FFF2-40B4-BE49-F238E27FC236}">
                <a16:creationId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 descr="Accent block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Raspberry Pi</a:t>
            </a:r>
            <a:br>
              <a:rPr lang="en-US" dirty="0"/>
            </a:br>
            <a:r>
              <a:rPr lang="en-US" dirty="0"/>
              <a:t>Wireless Communication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636576"/>
            <a:ext cx="5251450" cy="3651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By Quartet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210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1575"/>
            <a:ext cx="6096000" cy="6858000"/>
          </a:xfrm>
        </p:spPr>
      </p:pic>
      <p:sp>
        <p:nvSpPr>
          <p:cNvPr id="14" name="Rectangle 13" descr="Accent block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63956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/>
              <a:t>Wireless Communication 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1D34D7-B4E8-F94E-AA72-2BE16203E376}"/>
              </a:ext>
            </a:extLst>
          </p:cNvPr>
          <p:cNvSpPr txBox="1"/>
          <p:nvPr/>
        </p:nvSpPr>
        <p:spPr>
          <a:xfrm>
            <a:off x="10818421" y="65908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22E189-8787-A040-BA44-2ED6617575A3}"/>
              </a:ext>
            </a:extLst>
          </p:cNvPr>
          <p:cNvSpPr/>
          <p:nvPr/>
        </p:nvSpPr>
        <p:spPr>
          <a:xfrm>
            <a:off x="6242463" y="2452968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 err="1"/>
              <a:t>Dinmukhammad</a:t>
            </a:r>
            <a:r>
              <a:rPr lang="en-US" sz="2000" dirty="0"/>
              <a:t> </a:t>
            </a:r>
            <a:r>
              <a:rPr lang="en-US" sz="2000" dirty="0" err="1"/>
              <a:t>Rakhimov</a:t>
            </a:r>
            <a:r>
              <a:rPr lang="en-US" sz="2000" dirty="0"/>
              <a:t>(Group leader):</a:t>
            </a:r>
          </a:p>
          <a:p>
            <a:r>
              <a:rPr lang="en-US" altLang="ko-KR" sz="2000" dirty="0"/>
              <a:t>	</a:t>
            </a:r>
            <a:r>
              <a:rPr lang="en-US" altLang="ko-KR" dirty="0"/>
              <a:t>Building Mobile Control App, Bringing all togethe</a:t>
            </a:r>
            <a:r>
              <a:rPr lang="en-US" altLang="ko-KR" sz="2000" dirty="0"/>
              <a:t>r</a:t>
            </a:r>
          </a:p>
          <a:p>
            <a:endParaRPr lang="en-US" altLang="ko-KR" sz="2000" dirty="0"/>
          </a:p>
          <a:p>
            <a:r>
              <a:rPr lang="en-US" sz="2000" dirty="0" err="1"/>
              <a:t>Oybek</a:t>
            </a:r>
            <a:r>
              <a:rPr lang="en-US" sz="2000" dirty="0"/>
              <a:t> </a:t>
            </a:r>
            <a:r>
              <a:rPr lang="en-US" sz="2000" dirty="0" err="1"/>
              <a:t>Toshmatov</a:t>
            </a:r>
            <a:r>
              <a:rPr lang="en-US" sz="2000" dirty="0"/>
              <a:t>:</a:t>
            </a:r>
          </a:p>
          <a:p>
            <a:r>
              <a:rPr lang="en-US" sz="2000" dirty="0"/>
              <a:t>	Heart Rate Device Building</a:t>
            </a:r>
          </a:p>
          <a:p>
            <a:endParaRPr lang="en-US" altLang="ko-KR" sz="2000" dirty="0"/>
          </a:p>
          <a:p>
            <a:r>
              <a:rPr lang="en-US" sz="2000" dirty="0" err="1"/>
              <a:t>Sumit</a:t>
            </a:r>
            <a:r>
              <a:rPr lang="en-US" sz="2000" dirty="0"/>
              <a:t> Shrestha	</a:t>
            </a:r>
          </a:p>
          <a:p>
            <a:r>
              <a:rPr lang="en-US" sz="2000" dirty="0"/>
              <a:t>	Speed Device building</a:t>
            </a:r>
          </a:p>
          <a:p>
            <a:endParaRPr lang="en-US" sz="2000" dirty="0"/>
          </a:p>
          <a:p>
            <a:r>
              <a:rPr lang="en-US" sz="2000" dirty="0" err="1"/>
              <a:t>Yadnika</a:t>
            </a:r>
            <a:r>
              <a:rPr lang="en-US" sz="2000" dirty="0"/>
              <a:t> Bhat Amit	</a:t>
            </a:r>
          </a:p>
          <a:p>
            <a:r>
              <a:rPr lang="en-US" sz="2000" dirty="0"/>
              <a:t>	Wireless Audio Device Building</a:t>
            </a:r>
          </a:p>
        </p:txBody>
      </p:sp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5384" y="82214"/>
            <a:ext cx="6043246" cy="573989"/>
          </a:xfrm>
        </p:spPr>
        <p:txBody>
          <a:bodyPr>
            <a:noAutofit/>
          </a:bodyPr>
          <a:lstStyle/>
          <a:p>
            <a:pPr algn="l"/>
            <a:r>
              <a:rPr lang="en-US" sz="3700" dirty="0"/>
              <a:t>Introduction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A5BF98A-19D1-4742-BD40-133DF23DB7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88621" y="987131"/>
            <a:ext cx="4255857" cy="1714781"/>
          </a:xfrm>
        </p:spPr>
      </p:pic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17CEE3-411C-6A40-8BCB-3CA7DFDC7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026" y="667101"/>
            <a:ext cx="1943719" cy="12977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BD3139-E37C-2647-A499-2C6CFF660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6538" y="2713593"/>
            <a:ext cx="1933914" cy="19339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441B40-99B2-7542-806F-A359B4C6A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6625" y="4408408"/>
            <a:ext cx="2571636" cy="1901939"/>
          </a:xfrm>
          <a:prstGeom prst="rect">
            <a:avLst/>
          </a:prstGeom>
        </p:spPr>
      </p:pic>
      <p:sp>
        <p:nvSpPr>
          <p:cNvPr id="15" name="Cross 14">
            <a:extLst>
              <a:ext uri="{FF2B5EF4-FFF2-40B4-BE49-F238E27FC236}">
                <a16:creationId xmlns:a16="http://schemas.microsoft.com/office/drawing/2014/main" id="{AEF39377-1355-CE42-98D9-41D4FDD8F893}"/>
              </a:ext>
            </a:extLst>
          </p:cNvPr>
          <p:cNvSpPr/>
          <p:nvPr/>
        </p:nvSpPr>
        <p:spPr>
          <a:xfrm>
            <a:off x="8067273" y="3253039"/>
            <a:ext cx="856660" cy="855023"/>
          </a:xfrm>
          <a:prstGeom prst="plu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AA9C2A-E414-4148-8C4E-34C95FDD46B9}"/>
              </a:ext>
            </a:extLst>
          </p:cNvPr>
          <p:cNvSpPr txBox="1"/>
          <p:nvPr/>
        </p:nvSpPr>
        <p:spPr>
          <a:xfrm>
            <a:off x="7111435" y="3495884"/>
            <a:ext cx="2830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Simultaneous Development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71A342-B3F3-4945-ADF9-8D0D6C9F08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3933" y="951084"/>
            <a:ext cx="3715846" cy="16155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BDA135-99F4-2C4D-BDAD-10C0A312D8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8799" y="4783406"/>
            <a:ext cx="2222500" cy="2222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EA825B-97F6-BB47-9A6B-3992DA562E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60516" y="2566669"/>
            <a:ext cx="2332701" cy="16353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A3D098-51B5-CA4D-8B09-88B3361126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29539" y="4392594"/>
            <a:ext cx="1441704" cy="144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 descr="Person using smart Tablet">
            <a:extLst>
              <a:ext uri="{FF2B5EF4-FFF2-40B4-BE49-F238E27FC236}">
                <a16:creationId xmlns:a16="http://schemas.microsoft.com/office/drawing/2014/main" id="{BA6D7FF8-B03E-48E8-9A54-F677EBB6C0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9878"/>
            <a:ext cx="7406905" cy="6866810"/>
          </a:xfrm>
        </p:spPr>
      </p:pic>
      <p:sp>
        <p:nvSpPr>
          <p:cNvPr id="44" name="Freeform: Shape 43" descr="Accent block">
            <a:extLst>
              <a:ext uri="{FF2B5EF4-FFF2-40B4-BE49-F238E27FC236}">
                <a16:creationId xmlns:a16="http://schemas.microsoft.com/office/drawing/2014/main" id="{785F2504-A35A-4AAB-94E4-C1479349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7406905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9558" y="365125"/>
            <a:ext cx="5101443" cy="573989"/>
          </a:xfrm>
        </p:spPr>
        <p:txBody>
          <a:bodyPr/>
          <a:lstStyle/>
          <a:p>
            <a:r>
              <a:rPr lang="en-US" dirty="0"/>
              <a:t>Mobile App Development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A4D6BAE-677F-4450-AE14-AD8224A4660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Using React Native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8" y="1459341"/>
            <a:ext cx="4018722" cy="50089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I have Built Mobile App for Controlling the whole wireless communications:</a:t>
            </a:r>
          </a:p>
          <a:p>
            <a:pPr marL="0" indent="0">
              <a:buNone/>
            </a:pPr>
            <a:r>
              <a:rPr lang="en-US" sz="2000" dirty="0"/>
              <a:t>	Framework: </a:t>
            </a:r>
            <a:r>
              <a:rPr lang="en-US" sz="2000" dirty="0" err="1"/>
              <a:t>ReactNative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	         Libraries: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F0"/>
                </a:solidFill>
              </a:rPr>
              <a:t>current</a:t>
            </a:r>
            <a:r>
              <a:rPr lang="en-US" sz="2000" dirty="0"/>
              <a:t>-react-native-</a:t>
            </a:r>
            <a:r>
              <a:rPr lang="en-US" sz="2000" dirty="0" err="1"/>
              <a:t>ble</a:t>
            </a:r>
            <a:r>
              <a:rPr lang="en-US" sz="2000" dirty="0"/>
              <a:t>-manager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1800" dirty="0">
                <a:solidFill>
                  <a:srgbClr val="FF0000"/>
                </a:solidFill>
              </a:rPr>
              <a:t>cancelled</a:t>
            </a:r>
            <a:r>
              <a:rPr lang="en-US" sz="1800" dirty="0"/>
              <a:t>-</a:t>
            </a:r>
            <a:r>
              <a:rPr lang="en-US" sz="1800" dirty="0">
                <a:solidFill>
                  <a:srgbClr val="C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Polidea</a:t>
            </a:r>
            <a:r>
              <a:rPr lang="en-US" sz="1800" dirty="0">
                <a:solidFill>
                  <a:srgbClr val="C00000"/>
                </a:solidFill>
              </a:rPr>
              <a:t>/</a:t>
            </a:r>
            <a:r>
              <a:rPr lang="en-US" sz="1800" b="1" dirty="0">
                <a:solidFill>
                  <a:srgbClr val="C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react-native-ble-plx</a:t>
            </a:r>
            <a:endParaRPr lang="en-US" sz="18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FF0000"/>
                </a:solidFill>
              </a:rPr>
              <a:t>cancelled</a:t>
            </a:r>
            <a:r>
              <a:rPr lang="en-US" sz="1800" b="1" dirty="0"/>
              <a:t> -</a:t>
            </a:r>
            <a:r>
              <a:rPr lang="en-US" sz="1800" b="1" dirty="0">
                <a:solidFill>
                  <a:srgbClr val="C00000"/>
                </a:solidFill>
              </a:rPr>
              <a:t>react-native-</a:t>
            </a:r>
            <a:r>
              <a:rPr lang="en-US" sz="1800" b="1" dirty="0" err="1">
                <a:solidFill>
                  <a:srgbClr val="C00000"/>
                </a:solidFill>
              </a:rPr>
              <a:t>wifi</a:t>
            </a:r>
            <a:endParaRPr lang="en-US" sz="18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000" dirty="0"/>
              <a:t>	Platform: Android/iOS</a:t>
            </a:r>
          </a:p>
          <a:p>
            <a:pPr marL="0" indent="0">
              <a:buNone/>
            </a:pPr>
            <a:r>
              <a:rPr lang="en-US" sz="2000" dirty="0"/>
              <a:t>	Testing: </a:t>
            </a:r>
            <a:r>
              <a:rPr lang="en-US" sz="2000" dirty="0">
                <a:solidFill>
                  <a:srgbClr val="00B0F0"/>
                </a:solidFill>
              </a:rPr>
              <a:t>Android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	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18A849-FF1B-C845-B1C2-7BD77765E1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8512" b="38020"/>
          <a:stretch/>
        </p:blipFill>
        <p:spPr>
          <a:xfrm rot="1155519">
            <a:off x="2385462" y="3384572"/>
            <a:ext cx="1966768" cy="26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534194-745D-4888-BF16-6C09F65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Mobile App Development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5764" y="1554956"/>
            <a:ext cx="5786236" cy="69208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current</a:t>
            </a:r>
            <a:r>
              <a:rPr lang="en-US" dirty="0"/>
              <a:t>-</a:t>
            </a:r>
            <a:r>
              <a:rPr lang="en-US" dirty="0" err="1"/>
              <a:t>Bleno</a:t>
            </a:r>
            <a:r>
              <a:rPr lang="en-US" dirty="0" err="1">
                <a:solidFill>
                  <a:srgbClr val="FF0000"/>
                </a:solidFill>
              </a:rPr>
              <a:t>Nodejs</a:t>
            </a:r>
            <a:r>
              <a:rPr lang="en-US" dirty="0"/>
              <a:t> module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DC2BE2-4890-EA40-B097-67E0BE8DE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current</a:t>
            </a:r>
            <a:r>
              <a:rPr lang="en-US" dirty="0"/>
              <a:t>-react-native-</a:t>
            </a:r>
            <a:r>
              <a:rPr lang="en-US" dirty="0" err="1"/>
              <a:t>ble</a:t>
            </a:r>
            <a:r>
              <a:rPr lang="en-US" dirty="0"/>
              <a:t>-manager</a:t>
            </a:r>
          </a:p>
          <a:p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329F4CD-73BB-4146-B6E9-44897A47E2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Client Side(Mobile App)</a:t>
            </a:r>
          </a:p>
          <a:p>
            <a:r>
              <a:rPr lang="en-US" dirty="0"/>
              <a:t>BLE(Bluetooth Low Energy) Device</a:t>
            </a:r>
          </a:p>
          <a:p>
            <a:r>
              <a:rPr lang="en-US" dirty="0"/>
              <a:t>Capable of connecting many devices at the same time.</a:t>
            </a:r>
          </a:p>
          <a:p>
            <a:r>
              <a:rPr lang="en-US" dirty="0"/>
              <a:t>Read(), Write(), Notify() functions to be used in our app</a:t>
            </a:r>
          </a:p>
          <a:p>
            <a:r>
              <a:rPr lang="en-US" dirty="0"/>
              <a:t>Read() to read data from the server side </a:t>
            </a:r>
          </a:p>
          <a:p>
            <a:r>
              <a:rPr lang="en-US" dirty="0"/>
              <a:t>Write() to write data to server side</a:t>
            </a:r>
          </a:p>
          <a:p>
            <a:r>
              <a:rPr lang="en-US" dirty="0"/>
              <a:t>Notify() to subscribe to some sensors to get the data when new data is ready in a certain time interval</a:t>
            </a:r>
          </a:p>
          <a:p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04D77F1-47B7-904F-93E6-0C8FA1B7529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In server side(in Raspberry Pi as Slave)</a:t>
            </a:r>
          </a:p>
          <a:p>
            <a:r>
              <a:rPr lang="en-US" dirty="0"/>
              <a:t>BLE(Bluetooth Low Energy) Device</a:t>
            </a:r>
          </a:p>
          <a:p>
            <a:r>
              <a:rPr lang="en-US" dirty="0"/>
              <a:t>Can not connect to many devices simultaneously</a:t>
            </a:r>
          </a:p>
          <a:p>
            <a:r>
              <a:rPr lang="en-US" dirty="0"/>
              <a:t>Consisting of Characteristics and services</a:t>
            </a:r>
          </a:p>
          <a:p>
            <a:r>
              <a:rPr lang="en-US" dirty="0"/>
              <a:t>Can Get data from client</a:t>
            </a:r>
          </a:p>
          <a:p>
            <a:r>
              <a:rPr lang="en-US" dirty="0"/>
              <a:t>Can send data to client </a:t>
            </a:r>
          </a:p>
          <a:p>
            <a:r>
              <a:rPr lang="en-US" dirty="0"/>
              <a:t>Can Notify client when new data is ready in a certain time interval</a:t>
            </a:r>
          </a:p>
        </p:txBody>
      </p:sp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63956"/>
            <a:ext cx="5251450" cy="1661297"/>
          </a:xfrm>
        </p:spPr>
        <p:txBody>
          <a:bodyPr>
            <a:noAutofit/>
          </a:bodyPr>
          <a:lstStyle/>
          <a:p>
            <a:r>
              <a:rPr lang="en-US" sz="2500" dirty="0"/>
              <a:t>Overall Wireless Communication Architecture</a:t>
            </a:r>
            <a:br>
              <a:rPr lang="en-US" sz="2500" dirty="0"/>
            </a:br>
            <a:r>
              <a:rPr lang="en-US" sz="2500" dirty="0"/>
              <a:t>Client side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1D34D7-B4E8-F94E-AA72-2BE16203E376}"/>
              </a:ext>
            </a:extLst>
          </p:cNvPr>
          <p:cNvSpPr txBox="1"/>
          <p:nvPr/>
        </p:nvSpPr>
        <p:spPr>
          <a:xfrm>
            <a:off x="10818421" y="65908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3B943C-F0AC-8C47-968A-D94A0DB1D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272" y="1925253"/>
            <a:ext cx="7238906" cy="54901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321E21-D258-894E-9F33-F470C0F54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224" y="1659662"/>
            <a:ext cx="3331342" cy="51983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36EEF7A-212E-444D-A5B5-F013B4B5C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9201" y="1658860"/>
            <a:ext cx="3331342" cy="5198338"/>
          </a:xfrm>
          <a:prstGeom prst="rect">
            <a:avLst/>
          </a:prstGeom>
        </p:spPr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78CD0F38-20A2-C64D-ACAB-F4F8A9F9510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607" r="607"/>
          <a:stretch>
            <a:fillRect/>
          </a:stretch>
        </p:blipFill>
        <p:spPr>
          <a:xfrm>
            <a:off x="0" y="0"/>
            <a:ext cx="6096000" cy="6858000"/>
          </a:xfrm>
        </p:spPr>
      </p:pic>
    </p:spTree>
    <p:extLst>
      <p:ext uri="{BB962C8B-B14F-4D97-AF65-F5344CB8AC3E}">
        <p14:creationId xmlns:p14="http://schemas.microsoft.com/office/powerpoint/2010/main" val="2226940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8832F142-7E1F-8142-82F5-6D3430A01B4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367" r="1367"/>
          <a:stretch>
            <a:fillRect/>
          </a:stretch>
        </p:blipFill>
        <p:spPr>
          <a:xfrm>
            <a:off x="0" y="0"/>
            <a:ext cx="6096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63956"/>
            <a:ext cx="5251450" cy="1661297"/>
          </a:xfrm>
        </p:spPr>
        <p:txBody>
          <a:bodyPr>
            <a:noAutofit/>
          </a:bodyPr>
          <a:lstStyle/>
          <a:p>
            <a:r>
              <a:rPr lang="en-US" sz="2500" dirty="0"/>
              <a:t>Overall Wireless Communication Architecture</a:t>
            </a:r>
            <a:br>
              <a:rPr lang="en-US" sz="2500" dirty="0"/>
            </a:br>
            <a:r>
              <a:rPr lang="en-US" sz="2500" dirty="0"/>
              <a:t>Server side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1D34D7-B4E8-F94E-AA72-2BE16203E376}"/>
              </a:ext>
            </a:extLst>
          </p:cNvPr>
          <p:cNvSpPr txBox="1"/>
          <p:nvPr/>
        </p:nvSpPr>
        <p:spPr>
          <a:xfrm>
            <a:off x="10818421" y="65908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80176E-DBC8-EC47-8001-CA19BB318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091" y="2971800"/>
            <a:ext cx="5672359" cy="29552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45062FD-B954-BD45-87C6-1564477B1553}"/>
              </a:ext>
            </a:extLst>
          </p:cNvPr>
          <p:cNvSpPr/>
          <p:nvPr/>
        </p:nvSpPr>
        <p:spPr>
          <a:xfrm>
            <a:off x="5638799" y="2971800"/>
            <a:ext cx="5910469" cy="26643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561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phone Floating taking image">
            <a:extLst>
              <a:ext uri="{FF2B5EF4-FFF2-40B4-BE49-F238E27FC236}">
                <a16:creationId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6096000" cy="6858000"/>
          </a:xfrm>
        </p:spPr>
      </p:pic>
      <p:sp>
        <p:nvSpPr>
          <p:cNvPr id="14" name="Rectangle 13" descr="Accent block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Raspberry Pi</a:t>
            </a:r>
            <a:br>
              <a:rPr lang="en-US" dirty="0"/>
            </a:br>
            <a:r>
              <a:rPr lang="en-US" dirty="0"/>
              <a:t>Geolocation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636576"/>
            <a:ext cx="5251450" cy="3651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Cooperation with </a:t>
            </a:r>
            <a:r>
              <a:rPr lang="en-US" dirty="0">
                <a:solidFill>
                  <a:srgbClr val="FF0000"/>
                </a:solidFill>
              </a:rPr>
              <a:t>Legion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3BC255-31BA-E049-AB08-E880CFF5D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971" y="619873"/>
            <a:ext cx="2874058" cy="564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444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PMingLiU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PMingLiU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PMingLiU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264</Words>
  <Application>Microsoft Macintosh PowerPoint</Application>
  <PresentationFormat>Widescreen</PresentationFormat>
  <Paragraphs>78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Bebas</vt:lpstr>
      <vt:lpstr>맑은 고딕</vt:lpstr>
      <vt:lpstr>Arial</vt:lpstr>
      <vt:lpstr>Calibri</vt:lpstr>
      <vt:lpstr>Calibri Light</vt:lpstr>
      <vt:lpstr>Gill Sans</vt:lpstr>
      <vt:lpstr>Gill Sans Light</vt:lpstr>
      <vt:lpstr>Office Theme</vt:lpstr>
      <vt:lpstr>Quartet</vt:lpstr>
      <vt:lpstr>Raspberry Pi Wireless Communication</vt:lpstr>
      <vt:lpstr>Wireless Communication </vt:lpstr>
      <vt:lpstr>Introduction</vt:lpstr>
      <vt:lpstr>Mobile App Development</vt:lpstr>
      <vt:lpstr>Mobile App Development</vt:lpstr>
      <vt:lpstr>Overall Wireless Communication Architecture Client side</vt:lpstr>
      <vt:lpstr>Overall Wireless Communication Architecture Server side</vt:lpstr>
      <vt:lpstr>Raspberry Pi Geolocation</vt:lpstr>
      <vt:lpstr>Raspberry Pi Wireless Communication and Geolocation</vt:lpstr>
      <vt:lpstr>THANK YOU Demo Time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user1</cp:lastModifiedBy>
  <cp:revision>2</cp:revision>
  <dcterms:created xsi:type="dcterms:W3CDTF">2018-10-08T00:51:05Z</dcterms:created>
  <dcterms:modified xsi:type="dcterms:W3CDTF">2018-11-28T04:06:01Z</dcterms:modified>
  <cp:version>0906.0100.01</cp:version>
</cp:coreProperties>
</file>